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86" r:id="rId4"/>
    <p:sldId id="288" r:id="rId5"/>
    <p:sldId id="283" r:id="rId6"/>
    <p:sldId id="289" r:id="rId7"/>
    <p:sldId id="290" r:id="rId8"/>
    <p:sldId id="291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lte.vogeler@gmail.com" initials="m" lastIdx="1" clrIdx="0">
    <p:extLst>
      <p:ext uri="{19B8F6BF-5375-455C-9EA6-DF929625EA0E}">
        <p15:presenceInfo xmlns:p15="http://schemas.microsoft.com/office/powerpoint/2012/main" userId="5c6bcd08a71b0e9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88821" autoAdjust="0"/>
  </p:normalViewPr>
  <p:slideViewPr>
    <p:cSldViewPr snapToGrid="0">
      <p:cViewPr varScale="1">
        <p:scale>
          <a:sx n="92" d="100"/>
          <a:sy n="92" d="100"/>
        </p:scale>
        <p:origin x="1032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60583-9D96-4619-8B37-244DEF3FCBC3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46105-6F32-43B7-99E5-D0AD19E93F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554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11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787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899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6714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7716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7999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0010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A46105-6F32-43B7-99E5-D0AD19E93F6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25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2704CCC-BBEA-4092-A9CF-0A36F99713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C8DAF34A-A7B5-4AFE-AA95-C4F058E457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3EEC7480-F89D-4AF8-BFE9-AEC3CA107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42D859CC-728C-4EFE-BDE0-0539C29AB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F69F84C-0F68-43D6-8267-0995DF2C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756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3ED41DA-7350-4FE4-82C4-B8ACD9727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76BD177F-CB0E-42AB-B08E-011AF428EE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CB80E38-C814-405D-B05F-36852450E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E1A7A61-717C-4C70-8100-398907ED9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3E0730E9-F4AA-46C2-B3D5-AF1D2A60F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12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523335D4-6A5A-45CB-ADC8-F1A1AF31D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C4D7A1EE-2A7A-4D7D-9724-4407301BE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CB9FB5D-74F9-40CF-B508-D03F1768F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759204BC-2386-4846-A734-A4779A498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34B9E8B6-0865-49EE-9C8C-15C3AB5C0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185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4B2E0FF-9CA1-4312-80B4-8FD0EFD64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30AE67F2-0B60-433F-88EA-0ADB0319C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1A2CF17-21C8-49C5-8764-55E3370D7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31435BB-EBE7-4ABD-9CB9-A3C1FDC3C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12127BC-5DB2-4EDF-9A1C-CB372A942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8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CD7C6B5-9D7C-4416-9B8B-7C1A6B087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196FF2C3-A9B1-4801-80DB-557E68F29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FFCF964-109C-4F8F-AA42-03C0A3DAD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3445D878-9178-4F77-99EC-6A930DF03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9805A67C-13CC-4AFE-8DF2-FDC4465A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422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647A63C-22C6-403C-9A6A-C91CBA5EE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3AC6010B-AF2C-455B-8ED4-72EA7E0FC9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60424A15-9AA6-48CB-AB54-FFAC6AD7F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5478D119-3B18-4673-9174-54CE35E53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9CC949A4-2DCB-4E8E-8F5F-749BBE0EE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14E7FEA4-E8BD-4044-8675-33CCAC4F7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666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3AE6B58-0096-49F8-A69F-99AD308C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C0B18C3-F67B-45DE-B7A9-97910F72D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E56224E6-8EFA-4619-BF60-C8D98157B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C3AC19DC-45C6-4AA2-92C4-9D57436966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D7FC32C2-F9ED-4CD8-8D89-094A7A59A7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7D50E46D-49F6-4450-AA67-869CE2AC1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BC64A62D-0A87-414E-847D-323D1363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2D7A4EFF-E09D-4237-85B2-2A026B9EE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731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D60AA1E-4568-4B04-ABC8-8654E8D1B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6CB0A552-196D-4461-915C-972439525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C938C2D0-7522-41CE-B4AE-58913105B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89A6F03-7EB0-4E03-8080-2C089C007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362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E4AA949A-9436-48D5-94D7-00884D7ED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D2F468B2-5E91-418D-A011-4312E066C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3FCBEF87-A41B-4B04-A66A-1FF9BED37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79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4B18DB7-BD5C-4E4B-9AFC-DB7D6C74E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6C2E9E23-5019-4CE0-98D2-E4787DBEDD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9F2289A6-F23D-4262-8BF8-DC9A0E7256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4D7E41F0-58DB-4C6C-ACC4-E3CE089AD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6BFE07D9-CBCD-4F43-A4B2-FEAFB8F9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D1E76834-3A93-4DA3-8BB0-CB8D16F47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664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E58950B-3527-443C-8136-98640F583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F2975F87-533C-404E-BF58-0B0C70171F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9B2E71E3-A7CC-4B0D-9542-9F4047F2EB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B0AF07D7-45A0-4FFE-94AD-79C1543B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143ABA64-FFBF-46D7-846B-16CA108F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2BA17F4D-01A6-4BF0-BABF-F7E47A4C5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26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85F0EF2C-BCB0-4D83-822C-91D185D97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B527B43-A87D-454B-BE5D-0B7694EA3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6486110D-30B3-48AB-AD86-6BB3518FB9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711E9-6F75-4E13-A76C-25E6BE33F365}" type="datetimeFigureOut">
              <a:rPr lang="de-DE" smtClean="0"/>
              <a:t>11.10.2020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D5FA0ED5-F095-48FE-B03F-231F2ED64E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98CBBEA3-CB42-4738-BFE0-FF0D170E34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747C-A7B9-4C78-9F16-299E8EAB26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665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6197D16-FE75-4A0E-A0C9-28C0F04A43D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557022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A8FCEC6-4B30-4FF2-8B32-504BEAEA3A1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9820"/>
          <a:stretch>
            <a:fillRect/>
          </a:stretch>
        </p:blipFill>
        <p:spPr>
          <a:xfrm>
            <a:off x="0" y="3808676"/>
            <a:ext cx="12192000" cy="3049325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BEC5BAC6-48A4-47AE-9531-00674606B7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037" y="1749595"/>
            <a:ext cx="10908922" cy="2976344"/>
          </a:xfrm>
        </p:spPr>
        <p:txBody>
          <a:bodyPr anchor="ctr">
            <a:normAutofit/>
          </a:bodyPr>
          <a:lstStyle/>
          <a:p>
            <a:pPr algn="l"/>
            <a:r>
              <a:rPr lang="de-DE" sz="6600" dirty="0">
                <a:solidFill>
                  <a:srgbClr val="FFFFFF"/>
                </a:solidFill>
              </a:rPr>
              <a:t>Kurzpräsentation </a:t>
            </a:r>
            <a:br>
              <a:rPr lang="de-DE" sz="6600" dirty="0">
                <a:solidFill>
                  <a:srgbClr val="FFFFFF"/>
                </a:solidFill>
              </a:rPr>
            </a:br>
            <a:r>
              <a:rPr lang="de-DE" sz="6600" dirty="0">
                <a:solidFill>
                  <a:srgbClr val="FFFFFF"/>
                </a:solidFill>
              </a:rPr>
              <a:t>des </a:t>
            </a:r>
            <a:r>
              <a:rPr lang="de-DE" sz="6600" dirty="0" err="1">
                <a:solidFill>
                  <a:srgbClr val="FFFFFF"/>
                </a:solidFill>
              </a:rPr>
              <a:t>Thymios</a:t>
            </a:r>
            <a:r>
              <a:rPr lang="de-DE" sz="6600" dirty="0">
                <a:solidFill>
                  <a:srgbClr val="FFFFFF"/>
                </a:solidFill>
              </a:rPr>
              <a:t/>
            </a:r>
            <a:br>
              <a:rPr lang="de-DE" sz="6600" dirty="0">
                <a:solidFill>
                  <a:srgbClr val="FFFFFF"/>
                </a:solidFill>
              </a:rPr>
            </a:br>
            <a:endParaRPr lang="de-DE" sz="6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722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Der Grundaufbau des </a:t>
            </a:r>
            <a:r>
              <a:rPr lang="de-DE" sz="3600" dirty="0" err="1">
                <a:solidFill>
                  <a:schemeClr val="bg1"/>
                </a:solidFill>
              </a:rPr>
              <a:t>Thymios</a:t>
            </a:r>
            <a:endParaRPr lang="de-DE" sz="3600" dirty="0">
              <a:solidFill>
                <a:schemeClr val="bg1"/>
              </a:solidFill>
            </a:endParaRP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xmlns="" id="{FAFE891B-3607-40DB-AF29-FF0D6E32B7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519" t="28376" r="25096" b="12478"/>
          <a:stretch/>
        </p:blipFill>
        <p:spPr>
          <a:xfrm>
            <a:off x="2057399" y="1548446"/>
            <a:ext cx="8041056" cy="530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669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Die sechs Verhaltensmuster des </a:t>
            </a:r>
            <a:r>
              <a:rPr lang="de-DE" sz="3600" dirty="0" err="1">
                <a:solidFill>
                  <a:schemeClr val="bg1"/>
                </a:solidFill>
              </a:rPr>
              <a:t>Thymios</a:t>
            </a:r>
            <a:endParaRPr lang="de-DE" sz="3600" dirty="0">
              <a:solidFill>
                <a:schemeClr val="bg1"/>
              </a:solidFill>
            </a:endParaRP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xmlns="" id="{CCD60692-AE8A-4A89-B107-74EA8BA44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4088" t="18663" r="30450" b="53580"/>
          <a:stretch/>
        </p:blipFill>
        <p:spPr>
          <a:xfrm>
            <a:off x="2575785" y="1944371"/>
            <a:ext cx="7040427" cy="3099826"/>
          </a:xfrm>
          <a:prstGeom prst="rect">
            <a:avLst/>
          </a:prstGeom>
        </p:spPr>
      </p:pic>
      <p:pic>
        <p:nvPicPr>
          <p:cNvPr id="25" name="Inhaltsplatzhalter 12">
            <a:extLst>
              <a:ext uri="{FF2B5EF4-FFF2-40B4-BE49-F238E27FC236}">
                <a16:creationId xmlns:a16="http://schemas.microsoft.com/office/drawing/2014/main" xmlns="" id="{F22E8EDD-FBC2-4843-BE66-2926F832C4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88" t="86510" r="30450" b="5902"/>
          <a:stretch/>
        </p:blipFill>
        <p:spPr>
          <a:xfrm>
            <a:off x="2575786" y="5044197"/>
            <a:ext cx="7040427" cy="847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975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chemeClr val="bg1"/>
                </a:solidFill>
              </a:rPr>
              <a:t>Die sechs Verhaltensmuster des </a:t>
            </a:r>
            <a:r>
              <a:rPr lang="de-DE" sz="3600" dirty="0" err="1">
                <a:solidFill>
                  <a:schemeClr val="bg1"/>
                </a:solidFill>
              </a:rPr>
              <a:t>Thymios</a:t>
            </a:r>
            <a:endParaRPr lang="de-DE" sz="3600" dirty="0">
              <a:solidFill>
                <a:schemeClr val="bg1"/>
              </a:solidFill>
            </a:endParaRPr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xmlns="" id="{CCD60692-AE8A-4A89-B107-74EA8BA440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34088" t="46736" r="30450" b="6837"/>
          <a:stretch/>
        </p:blipFill>
        <p:spPr>
          <a:xfrm>
            <a:off x="2575786" y="1472323"/>
            <a:ext cx="7040427" cy="518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88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bg1"/>
                </a:solidFill>
              </a:rPr>
              <a:t>Thymio-Programmierung mit </a:t>
            </a:r>
            <a:r>
              <a:rPr lang="de-DE" sz="3600" dirty="0" err="1" smtClean="0">
                <a:solidFill>
                  <a:schemeClr val="bg1"/>
                </a:solidFill>
              </a:rPr>
              <a:t>Scratch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107F6B4E-B5C8-436F-95A1-7CEBE4415079}"/>
              </a:ext>
            </a:extLst>
          </p:cNvPr>
          <p:cNvSpPr txBox="1"/>
          <p:nvPr/>
        </p:nvSpPr>
        <p:spPr>
          <a:xfrm>
            <a:off x="9400564" y="6223338"/>
            <a:ext cx="2710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ym typeface="Wingdings" panose="05000000000000000000" pitchFamily="2" charset="2"/>
              </a:rPr>
              <a:t>Screenshot: </a:t>
            </a:r>
            <a:r>
              <a:rPr lang="de-DE" sz="1400" dirty="0" smtClean="0">
                <a:sym typeface="Wingdings" panose="05000000000000000000" pitchFamily="2" charset="2"/>
              </a:rPr>
              <a:t>Thymio Suite / </a:t>
            </a:r>
            <a:r>
              <a:rPr lang="de-DE" sz="1400" dirty="0" err="1" smtClean="0">
                <a:sym typeface="Wingdings" panose="05000000000000000000" pitchFamily="2" charset="2"/>
              </a:rPr>
              <a:t>Scratch</a:t>
            </a:r>
            <a:r>
              <a:rPr lang="de-DE" sz="1400" dirty="0">
                <a:sym typeface="Wingdings" panose="05000000000000000000" pitchFamily="2" charset="2"/>
              </a:rPr>
              <a:t/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Anbieter: Thymio / </a:t>
            </a:r>
            <a:r>
              <a:rPr lang="de-DE" sz="1400" dirty="0" err="1">
                <a:sym typeface="Wingdings" panose="05000000000000000000" pitchFamily="2" charset="2"/>
              </a:rPr>
              <a:t>Mobsya</a:t>
            </a:r>
            <a:endParaRPr lang="de-DE" sz="1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/>
          <a:srcRect b="47075"/>
          <a:stretch/>
        </p:blipFill>
        <p:spPr>
          <a:xfrm>
            <a:off x="253739" y="1690688"/>
            <a:ext cx="8268092" cy="293055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l="16054" t="53029" r="21605"/>
          <a:stretch/>
        </p:blipFill>
        <p:spPr>
          <a:xfrm>
            <a:off x="7764051" y="3962251"/>
            <a:ext cx="4346808" cy="21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22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bg1"/>
                </a:solidFill>
              </a:rPr>
              <a:t>Thymio-Programmierung mit </a:t>
            </a:r>
            <a:r>
              <a:rPr lang="de-DE" sz="3600" dirty="0" err="1" smtClean="0">
                <a:solidFill>
                  <a:schemeClr val="bg1"/>
                </a:solidFill>
              </a:rPr>
              <a:t>Scratch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107F6B4E-B5C8-436F-95A1-7CEBE4415079}"/>
              </a:ext>
            </a:extLst>
          </p:cNvPr>
          <p:cNvSpPr txBox="1"/>
          <p:nvPr/>
        </p:nvSpPr>
        <p:spPr>
          <a:xfrm>
            <a:off x="9400564" y="6223338"/>
            <a:ext cx="2710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ym typeface="Wingdings" panose="05000000000000000000" pitchFamily="2" charset="2"/>
              </a:rPr>
              <a:t>Screenshot: </a:t>
            </a:r>
            <a:r>
              <a:rPr lang="de-DE" sz="1400" dirty="0" smtClean="0">
                <a:sym typeface="Wingdings" panose="05000000000000000000" pitchFamily="2" charset="2"/>
              </a:rPr>
              <a:t>Thymio Suite / </a:t>
            </a:r>
            <a:r>
              <a:rPr lang="de-DE" sz="1400" dirty="0" err="1" smtClean="0">
                <a:sym typeface="Wingdings" panose="05000000000000000000" pitchFamily="2" charset="2"/>
              </a:rPr>
              <a:t>Scratch</a:t>
            </a:r>
            <a:r>
              <a:rPr lang="de-DE" sz="1400" dirty="0">
                <a:sym typeface="Wingdings" panose="05000000000000000000" pitchFamily="2" charset="2"/>
              </a:rPr>
              <a:t/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Anbieter: Thymio / </a:t>
            </a:r>
            <a:r>
              <a:rPr lang="de-DE" sz="1400" dirty="0" err="1">
                <a:sym typeface="Wingdings" panose="05000000000000000000" pitchFamily="2" charset="2"/>
              </a:rPr>
              <a:t>Mobsya</a:t>
            </a:r>
            <a:endParaRPr lang="de-DE" sz="1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205" y="1548447"/>
            <a:ext cx="8009383" cy="5014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77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bg1"/>
                </a:solidFill>
              </a:rPr>
              <a:t>Thymio-Programmierung mit </a:t>
            </a:r>
            <a:r>
              <a:rPr lang="de-DE" sz="3600" dirty="0" err="1" smtClean="0">
                <a:solidFill>
                  <a:schemeClr val="bg1"/>
                </a:solidFill>
              </a:rPr>
              <a:t>Scratch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107F6B4E-B5C8-436F-95A1-7CEBE4415079}"/>
              </a:ext>
            </a:extLst>
          </p:cNvPr>
          <p:cNvSpPr txBox="1"/>
          <p:nvPr/>
        </p:nvSpPr>
        <p:spPr>
          <a:xfrm>
            <a:off x="9400564" y="6223338"/>
            <a:ext cx="2710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ym typeface="Wingdings" panose="05000000000000000000" pitchFamily="2" charset="2"/>
              </a:rPr>
              <a:t>Screenshot: </a:t>
            </a:r>
            <a:r>
              <a:rPr lang="de-DE" sz="1400" dirty="0" smtClean="0">
                <a:sym typeface="Wingdings" panose="05000000000000000000" pitchFamily="2" charset="2"/>
              </a:rPr>
              <a:t>Thymio Suite / </a:t>
            </a:r>
            <a:r>
              <a:rPr lang="de-DE" sz="1400" dirty="0" err="1" smtClean="0">
                <a:sym typeface="Wingdings" panose="05000000000000000000" pitchFamily="2" charset="2"/>
              </a:rPr>
              <a:t>Scratch</a:t>
            </a:r>
            <a:r>
              <a:rPr lang="de-DE" sz="1400" dirty="0">
                <a:sym typeface="Wingdings" panose="05000000000000000000" pitchFamily="2" charset="2"/>
              </a:rPr>
              <a:t/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Anbieter: Thymio / </a:t>
            </a:r>
            <a:r>
              <a:rPr lang="de-DE" sz="1400" dirty="0" err="1">
                <a:sym typeface="Wingdings" panose="05000000000000000000" pitchFamily="2" charset="2"/>
              </a:rPr>
              <a:t>Mobsya</a:t>
            </a:r>
            <a:endParaRPr lang="de-DE" sz="1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b="19305"/>
          <a:stretch/>
        </p:blipFill>
        <p:spPr>
          <a:xfrm>
            <a:off x="289922" y="1629939"/>
            <a:ext cx="8557872" cy="522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74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E08DDA07-4317-41E0-A013-FE19DBF09B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74" t="43343" r="1688" b="36210"/>
          <a:stretch/>
        </p:blipFill>
        <p:spPr>
          <a:xfrm>
            <a:off x="0" y="0"/>
            <a:ext cx="12192000" cy="1690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9E9EEEC8-27B6-4E08-9D67-09DE7F600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442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 smtClean="0">
                <a:solidFill>
                  <a:schemeClr val="bg1"/>
                </a:solidFill>
              </a:rPr>
              <a:t>Thymio-Programmierung mit </a:t>
            </a:r>
            <a:r>
              <a:rPr lang="de-DE" sz="3600" dirty="0" err="1" smtClean="0">
                <a:solidFill>
                  <a:schemeClr val="bg1"/>
                </a:solidFill>
              </a:rPr>
              <a:t>Scratch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107F6B4E-B5C8-436F-95A1-7CEBE4415079}"/>
              </a:ext>
            </a:extLst>
          </p:cNvPr>
          <p:cNvSpPr txBox="1"/>
          <p:nvPr/>
        </p:nvSpPr>
        <p:spPr>
          <a:xfrm>
            <a:off x="9400564" y="6223338"/>
            <a:ext cx="2710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ym typeface="Wingdings" panose="05000000000000000000" pitchFamily="2" charset="2"/>
              </a:rPr>
              <a:t>Screenshot: </a:t>
            </a:r>
            <a:r>
              <a:rPr lang="de-DE" sz="1400" dirty="0" smtClean="0">
                <a:sym typeface="Wingdings" panose="05000000000000000000" pitchFamily="2" charset="2"/>
              </a:rPr>
              <a:t>Thymio Suite / </a:t>
            </a:r>
            <a:r>
              <a:rPr lang="de-DE" sz="1400" dirty="0" err="1" smtClean="0">
                <a:sym typeface="Wingdings" panose="05000000000000000000" pitchFamily="2" charset="2"/>
              </a:rPr>
              <a:t>Scratch</a:t>
            </a:r>
            <a:r>
              <a:rPr lang="de-DE" sz="1400" dirty="0">
                <a:sym typeface="Wingdings" panose="05000000000000000000" pitchFamily="2" charset="2"/>
              </a:rPr>
              <a:t/>
            </a:r>
            <a:br>
              <a:rPr lang="de-DE" sz="1400" dirty="0">
                <a:sym typeface="Wingdings" panose="05000000000000000000" pitchFamily="2" charset="2"/>
              </a:rPr>
            </a:br>
            <a:r>
              <a:rPr lang="de-DE" sz="1400" dirty="0">
                <a:sym typeface="Wingdings" panose="05000000000000000000" pitchFamily="2" charset="2"/>
              </a:rPr>
              <a:t>Anbieter: Thymio / </a:t>
            </a:r>
            <a:r>
              <a:rPr lang="de-DE" sz="1400" dirty="0" err="1">
                <a:sym typeface="Wingdings" panose="05000000000000000000" pitchFamily="2" charset="2"/>
              </a:rPr>
              <a:t>Mobsya</a:t>
            </a:r>
            <a:endParaRPr lang="de-DE" sz="14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b="34295"/>
          <a:stretch/>
        </p:blipFill>
        <p:spPr>
          <a:xfrm>
            <a:off x="238850" y="1690688"/>
            <a:ext cx="8744895" cy="371910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/>
          <a:srcRect l="13744" t="66588" r="57710"/>
          <a:stretch/>
        </p:blipFill>
        <p:spPr>
          <a:xfrm>
            <a:off x="9304256" y="1690688"/>
            <a:ext cx="2496317" cy="1891221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/>
          <a:srcRect l="43367" t="66588" r="32788"/>
          <a:stretch/>
        </p:blipFill>
        <p:spPr>
          <a:xfrm>
            <a:off x="9268608" y="3581909"/>
            <a:ext cx="2085192" cy="189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438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Breitbild</PresentationFormat>
  <Paragraphs>20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</vt:lpstr>
      <vt:lpstr>Kurzpräsentation  des Thymios </vt:lpstr>
      <vt:lpstr>Der Grundaufbau des Thymios</vt:lpstr>
      <vt:lpstr>Die sechs Verhaltensmuster des Thymios</vt:lpstr>
      <vt:lpstr>Die sechs Verhaltensmuster des Thymios</vt:lpstr>
      <vt:lpstr>Thymio-Programmierung mit Scratch</vt:lpstr>
      <vt:lpstr>Thymio-Programmierung mit Scratch</vt:lpstr>
      <vt:lpstr>Thymio-Programmierung mit Scratch</vt:lpstr>
      <vt:lpstr>Thymio-Programmierung mit Scratch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malte.vogeler@gmail.com</dc:creator>
  <cp:lastModifiedBy>Fehrmann, Raphael</cp:lastModifiedBy>
  <cp:revision>10</cp:revision>
  <dcterms:created xsi:type="dcterms:W3CDTF">2020-07-04T15:06:16Z</dcterms:created>
  <dcterms:modified xsi:type="dcterms:W3CDTF">2020-10-11T15:17:48Z</dcterms:modified>
</cp:coreProperties>
</file>